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4" r:id="rId5"/>
    <p:sldId id="261" r:id="rId6"/>
    <p:sldId id="264" r:id="rId7"/>
    <p:sldId id="266" r:id="rId8"/>
    <p:sldId id="267" r:id="rId9"/>
    <p:sldId id="268" r:id="rId10"/>
    <p:sldId id="27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CD8"/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737" autoAdjust="0"/>
  </p:normalViewPr>
  <p:slideViewPr>
    <p:cSldViewPr snapToGrid="0" snapToObjects="1">
      <p:cViewPr varScale="1">
        <p:scale>
          <a:sx n="122" d="100"/>
          <a:sy n="122" d="100"/>
        </p:scale>
        <p:origin x="-1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rgbClr val="335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rgbClr val="335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rgbClr val="335CD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rgbClr val="335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5CD8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rgbClr val="335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rgbClr val="335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391400" cy="39116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5ECE999-5B93-3D44-B4D7-FF1929AFF596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B12D65E-3F0C-9E4A-A478-DBDDA168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335CD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13729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CS515: </a:t>
            </a:r>
            <a:r>
              <a:rPr lang="en-US" dirty="0" err="1" smtClean="0"/>
              <a:t>Bioinformatic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00953" y="3445041"/>
            <a:ext cx="36475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Overview of class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2877" y="5946653"/>
            <a:ext cx="4718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Dr. Robert Heckendorn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702160" cy="3911600"/>
          </a:xfrm>
        </p:spPr>
        <p:txBody>
          <a:bodyPr>
            <a:normAutofit/>
          </a:bodyPr>
          <a:lstStyle/>
          <a:p>
            <a:r>
              <a:rPr lang="en-US" dirty="0" smtClean="0"/>
              <a:t>Laptops in class are great</a:t>
            </a:r>
          </a:p>
          <a:p>
            <a:r>
              <a:rPr lang="en-US" dirty="0" smtClean="0"/>
              <a:t>Do your own work unless otherwise specified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Hints on assignments</a:t>
            </a:r>
          </a:p>
          <a:p>
            <a:r>
              <a:rPr lang="en-US" dirty="0" smtClean="0"/>
              <a:t>Delay of due date</a:t>
            </a:r>
          </a:p>
          <a:p>
            <a:r>
              <a:rPr lang="en-US" dirty="0" smtClean="0"/>
              <a:t>Special announcements</a:t>
            </a:r>
          </a:p>
          <a:p>
            <a:r>
              <a:rPr lang="en-US" dirty="0" smtClean="0"/>
              <a:t>Watch this box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Instructor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33425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Robert Heckendorn</a:t>
            </a:r>
          </a:p>
          <a:p>
            <a:r>
              <a:rPr lang="en-US" sz="2800" dirty="0" smtClean="0"/>
              <a:t>Web Page: </a:t>
            </a:r>
          </a:p>
          <a:p>
            <a:pPr>
              <a:buNone/>
            </a:pPr>
            <a:r>
              <a:rPr lang="en-US" sz="2800" dirty="0" smtClean="0">
                <a:solidFill>
                  <a:srgbClr val="AA0000"/>
                </a:solidFill>
              </a:rPr>
              <a:t>      http://</a:t>
            </a:r>
            <a:r>
              <a:rPr lang="en-US" sz="2800" dirty="0" err="1" smtClean="0">
                <a:solidFill>
                  <a:srgbClr val="AA0000"/>
                </a:solidFill>
              </a:rPr>
              <a:t>marvin.cs.uidaho.edu/~heckendo</a:t>
            </a:r>
            <a:r>
              <a:rPr lang="en-US" sz="2800" dirty="0" smtClean="0">
                <a:solidFill>
                  <a:srgbClr val="AA0000"/>
                </a:solidFill>
              </a:rPr>
              <a:t>/</a:t>
            </a:r>
            <a:endParaRPr lang="en-US" sz="2800" dirty="0">
              <a:solidFill>
                <a:srgbClr val="AA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33425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8 chapters or so chapters of Durbin</a:t>
            </a:r>
          </a:p>
          <a:p>
            <a:r>
              <a:rPr lang="en-US" sz="2800" dirty="0" smtClean="0"/>
              <a:t>Lots of supplemental material</a:t>
            </a:r>
          </a:p>
          <a:p>
            <a:pPr lvl="1"/>
            <a:r>
              <a:rPr lang="en-US" sz="2000" dirty="0" smtClean="0"/>
              <a:t>Shotgun sequencing</a:t>
            </a:r>
          </a:p>
          <a:p>
            <a:pPr lvl="1"/>
            <a:r>
              <a:rPr lang="en-US" sz="2000" dirty="0" err="1" smtClean="0"/>
              <a:t>Avida</a:t>
            </a:r>
            <a:r>
              <a:rPr lang="en-US" sz="2000" dirty="0" smtClean="0"/>
              <a:t> simulation</a:t>
            </a:r>
          </a:p>
          <a:p>
            <a:pPr lvl="1"/>
            <a:r>
              <a:rPr lang="en-US" sz="2000" dirty="0" smtClean="0"/>
              <a:t>Try some Python</a:t>
            </a:r>
          </a:p>
          <a:p>
            <a:r>
              <a:rPr lang="en-US" sz="2800" dirty="0" smtClean="0"/>
              <a:t>Focus on algorithms that process sequences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Composition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33425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 background is varied:  CS, biologist, math...</a:t>
            </a:r>
          </a:p>
          <a:p>
            <a:r>
              <a:rPr lang="en-US" sz="2800" dirty="0" smtClean="0"/>
              <a:t>I am a CS person and not a biologist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72" y="307864"/>
            <a:ext cx="6809757" cy="859455"/>
          </a:xfrm>
        </p:spPr>
        <p:txBody>
          <a:bodyPr/>
          <a:lstStyle/>
          <a:p>
            <a:r>
              <a:rPr lang="en-US" dirty="0" smtClean="0"/>
              <a:t>Find the Class Page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4041" y="2134178"/>
            <a:ext cx="6489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http://</a:t>
            </a:r>
            <a:r>
              <a:rPr lang="en-US" sz="3600" dirty="0" err="1" smtClean="0"/>
              <a:t>marvin.cs.uidaho.edu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Class Page Content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Class News</a:t>
            </a:r>
          </a:p>
          <a:p>
            <a:r>
              <a:rPr lang="en-US" dirty="0" smtClean="0"/>
              <a:t>About the Class</a:t>
            </a:r>
            <a:endParaRPr lang="en-US" sz="3200" dirty="0" smtClean="0"/>
          </a:p>
          <a:p>
            <a:r>
              <a:rPr lang="en-US" sz="3200" dirty="0" smtClean="0"/>
              <a:t>Syllabus</a:t>
            </a:r>
          </a:p>
          <a:p>
            <a:r>
              <a:rPr lang="en-US" sz="3200" dirty="0" smtClean="0"/>
              <a:t>Assignments</a:t>
            </a:r>
          </a:p>
          <a:p>
            <a:r>
              <a:rPr lang="en-US" sz="3200" dirty="0" smtClean="0"/>
              <a:t>Submit assignments</a:t>
            </a:r>
          </a:p>
          <a:p>
            <a:r>
              <a:rPr lang="en-US" sz="3200" dirty="0" smtClean="0"/>
              <a:t>Class policies</a:t>
            </a:r>
          </a:p>
          <a:p>
            <a:r>
              <a:rPr lang="en-US" sz="3200" dirty="0" smtClean="0"/>
              <a:t>Helpful handouts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702160" cy="391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syllabus is based on last time class was taught and is only an estimate</a:t>
            </a:r>
          </a:p>
          <a:p>
            <a:r>
              <a:rPr lang="en-US" dirty="0" smtClean="0"/>
              <a:t>Assignment links are only active after assignment has been made</a:t>
            </a:r>
          </a:p>
          <a:p>
            <a:r>
              <a:rPr lang="en-US" dirty="0" smtClean="0"/>
              <a:t>Homework problems change (we will have  about 6 assignments + a short presentation)</a:t>
            </a:r>
          </a:p>
          <a:p>
            <a:r>
              <a:rPr lang="en-US" dirty="0" smtClean="0"/>
              <a:t>At least two tests (including the final)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702160" cy="391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Submitted via Web site</a:t>
            </a:r>
          </a:p>
          <a:p>
            <a:r>
              <a:rPr lang="en-US" dirty="0" smtClean="0"/>
              <a:t>Use correct file format</a:t>
            </a:r>
          </a:p>
          <a:p>
            <a:r>
              <a:rPr lang="en-US" dirty="0" smtClean="0"/>
              <a:t>Submit as many times as you want</a:t>
            </a:r>
          </a:p>
          <a:p>
            <a:r>
              <a:rPr lang="en-US" dirty="0" smtClean="0"/>
              <a:t>Last submission before due time is the one graded.</a:t>
            </a:r>
          </a:p>
          <a:p>
            <a:r>
              <a:rPr lang="en-US" dirty="0" smtClean="0"/>
              <a:t>Code will be compiled and run on test machine and results compared against expected results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7702160" cy="391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Partial credit so </a:t>
            </a:r>
            <a:r>
              <a:rPr lang="en-US" b="1" dirty="0" smtClean="0"/>
              <a:t>always submit something</a:t>
            </a:r>
          </a:p>
          <a:p>
            <a:r>
              <a:rPr lang="en-US" b="1" dirty="0" smtClean="0"/>
              <a:t>There are no late assignments</a:t>
            </a:r>
          </a:p>
          <a:p>
            <a:r>
              <a:rPr lang="en-US" dirty="0" smtClean="0"/>
              <a:t>Medical problems/family emergencies etc </a:t>
            </a:r>
            <a:r>
              <a:rPr lang="en-US" b="1" dirty="0" smtClean="0"/>
              <a:t>require paper documentation</a:t>
            </a:r>
          </a:p>
          <a:p>
            <a:r>
              <a:rPr lang="en-US" dirty="0" smtClean="0"/>
              <a:t>Ask questions.   If you are lost then ask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258</Words>
  <Application>Microsoft Macintosh PowerPoint</Application>
  <PresentationFormat>On-screen Show (4:3)</PresentationFormat>
  <Paragraphs>51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CS515: Bioinformatic Algorithms</vt:lpstr>
      <vt:lpstr>Instructor</vt:lpstr>
      <vt:lpstr>Course Content</vt:lpstr>
      <vt:lpstr>Class Composition</vt:lpstr>
      <vt:lpstr>Find the Class Page</vt:lpstr>
      <vt:lpstr>Class Page Content</vt:lpstr>
      <vt:lpstr>Syllabus</vt:lpstr>
      <vt:lpstr>Submitting Homework</vt:lpstr>
      <vt:lpstr>Tips and Policy</vt:lpstr>
      <vt:lpstr>Tips and Policy</vt:lpstr>
      <vt:lpstr>Class News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CS210: Programming Languages</dc:title>
  <dc:creator>Robert Heckendorn</dc:creator>
  <cp:lastModifiedBy>Robert Heckendorn</cp:lastModifiedBy>
  <cp:revision>23</cp:revision>
  <dcterms:created xsi:type="dcterms:W3CDTF">2011-01-12T21:45:28Z</dcterms:created>
  <dcterms:modified xsi:type="dcterms:W3CDTF">2015-01-22T05:17:22Z</dcterms:modified>
</cp:coreProperties>
</file>